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63" r:id="rId15"/>
    <p:sldId id="336" r:id="rId16"/>
    <p:sldId id="337" r:id="rId17"/>
    <p:sldId id="338" r:id="rId18"/>
    <p:sldId id="339" r:id="rId19"/>
    <p:sldId id="340" r:id="rId20"/>
    <p:sldId id="341" r:id="rId21"/>
    <p:sldId id="342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3128645"/>
            <a:ext cx="69342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6685"/>
            <a:ext cx="1158240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362075"/>
            <a:ext cx="116681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18260"/>
            <a:ext cx="11620500" cy="539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23975"/>
            <a:ext cx="10953750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0595" y="1248410"/>
            <a:ext cx="94361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0595" y="2193290"/>
            <a:ext cx="94361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595" y="3912870"/>
            <a:ext cx="94361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9560"/>
            <a:ext cx="11296650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320" y="1622425"/>
            <a:ext cx="79184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4715" y="2463800"/>
            <a:ext cx="79184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715" y="4354195"/>
            <a:ext cx="79184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670" y="1259840"/>
            <a:ext cx="101060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2245" y="125984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3490" y="314134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5750" y="523938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43990"/>
            <a:ext cx="113919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725" y="144399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150" y="335343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725" y="436499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" y="1623695"/>
            <a:ext cx="113061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240" y="162369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250" y="358965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240" y="452501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386840"/>
            <a:ext cx="116300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609725"/>
            <a:ext cx="116300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7220" y="2673985"/>
            <a:ext cx="5592445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3770" y="4639310"/>
            <a:ext cx="7661275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70" y="1666875"/>
            <a:ext cx="105632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49120" y="4693920"/>
            <a:ext cx="15767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240790"/>
            <a:ext cx="116109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0250" y="2205355"/>
            <a:ext cx="887285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6405" y="4180840"/>
            <a:ext cx="753999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26185"/>
            <a:ext cx="116395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8760" y="1306195"/>
            <a:ext cx="825881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938020"/>
            <a:ext cx="11515725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14215" y="1938020"/>
            <a:ext cx="15767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59015" y="2580640"/>
            <a:ext cx="15767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3640" y="3194685"/>
            <a:ext cx="18599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2285" y="3836035"/>
            <a:ext cx="22098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77340"/>
            <a:ext cx="11391900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00170" y="2217420"/>
            <a:ext cx="1379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35445" y="2857990"/>
            <a:ext cx="16433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370" y="3505690"/>
            <a:ext cx="18002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8320" y="4136735"/>
            <a:ext cx="16433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36610" y="4781405"/>
            <a:ext cx="16433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2735"/>
            <a:ext cx="11620500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91960" y="1562735"/>
            <a:ext cx="15767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43090" y="2781935"/>
            <a:ext cx="15767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5460" y="3446145"/>
            <a:ext cx="15767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4000" y="4739005"/>
            <a:ext cx="20497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71625"/>
            <a:ext cx="11563350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8380" y="4136390"/>
            <a:ext cx="22002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78075" y="4798060"/>
            <a:ext cx="15017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47545"/>
            <a:ext cx="11563350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56985" y="1947545"/>
            <a:ext cx="43929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09140" y="2578590"/>
            <a:ext cx="33724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7380" y="3212465"/>
            <a:ext cx="23241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0175" y="4450080"/>
            <a:ext cx="23241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5900"/>
            <a:ext cx="1156335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38580"/>
            <a:ext cx="115824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60" y="5001260"/>
            <a:ext cx="1162050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